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53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7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9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26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394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991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15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0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55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B0EB95-5DE5-4F1B-A292-3B6025AE4C6B}" type="datetimeFigureOut">
              <a:rPr lang="en-US" smtClean="0"/>
              <a:t>4/4/2014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47B36-BA18-4165-AD19-50ADAAE72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41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47909" y="1816065"/>
            <a:ext cx="10685523" cy="4208928"/>
            <a:chOff x="547909" y="1816065"/>
            <a:chExt cx="10685523" cy="420892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909" y="1816065"/>
              <a:ext cx="10685523" cy="42089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6083166" y="2492159"/>
              <a:ext cx="1666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spc="100" dirty="0" smtClean="0">
                  <a:solidFill>
                    <a:srgbClr val="13AED8"/>
                  </a:solidFill>
                  <a:latin typeface="Avenir Black"/>
                  <a:cs typeface="Avenir Black"/>
                </a:rPr>
                <a:t>CASE STUDY</a:t>
              </a:r>
              <a:endParaRPr lang="en-US" sz="1200" spc="100" dirty="0">
                <a:solidFill>
                  <a:srgbClr val="13AED8"/>
                </a:solidFill>
                <a:latin typeface="Avenir Black"/>
                <a:cs typeface="Avenir Black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flipV="1">
              <a:off x="6187913" y="2815220"/>
              <a:ext cx="970405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flipV="1">
              <a:off x="6201360" y="2391941"/>
              <a:ext cx="970405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28999" y="2307016"/>
              <a:ext cx="2297205" cy="41882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/>
            <a:srcRect l="5893"/>
            <a:stretch/>
          </p:blipFill>
          <p:spPr>
            <a:xfrm>
              <a:off x="806823" y="3012141"/>
              <a:ext cx="1922929" cy="757237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26141" y="2432282"/>
              <a:ext cx="2339788" cy="5664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55043" y="2516756"/>
              <a:ext cx="1666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spc="100" dirty="0" smtClean="0">
                  <a:solidFill>
                    <a:srgbClr val="13AED8"/>
                  </a:solidFill>
                  <a:latin typeface="Avenir Black"/>
                  <a:cs typeface="Avenir Black"/>
                </a:rPr>
                <a:t>CASE STUDY</a:t>
              </a:r>
              <a:endParaRPr lang="en-US" sz="1200" spc="100" dirty="0">
                <a:solidFill>
                  <a:srgbClr val="13AED8"/>
                </a:solidFill>
                <a:latin typeface="Avenir Black"/>
                <a:cs typeface="Avenir Black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flipV="1">
              <a:off x="1259790" y="2880158"/>
              <a:ext cx="970405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 flipV="1">
              <a:off x="1273237" y="2376197"/>
              <a:ext cx="970405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58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rangel</dc:creator>
  <cp:lastModifiedBy>vanessa rangel</cp:lastModifiedBy>
  <cp:revision>3</cp:revision>
  <dcterms:created xsi:type="dcterms:W3CDTF">2014-04-05T04:26:50Z</dcterms:created>
  <dcterms:modified xsi:type="dcterms:W3CDTF">2014-04-05T04:46:12Z</dcterms:modified>
</cp:coreProperties>
</file>